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7" r:id="rId5"/>
    <p:sldId id="298" r:id="rId6"/>
    <p:sldId id="299" r:id="rId7"/>
    <p:sldId id="300" r:id="rId8"/>
    <p:sldId id="301" r:id="rId9"/>
    <p:sldId id="263" r:id="rId10"/>
    <p:sldId id="257" r:id="rId11"/>
    <p:sldId id="258" r:id="rId12"/>
    <p:sldId id="276" r:id="rId13"/>
    <p:sldId id="262" r:id="rId14"/>
    <p:sldId id="259" r:id="rId15"/>
    <p:sldId id="260" r:id="rId16"/>
    <p:sldId id="261"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7" r:id="rId30"/>
    <p:sldId id="278" r:id="rId31"/>
    <p:sldId id="279" r:id="rId32"/>
    <p:sldId id="280" r:id="rId33"/>
    <p:sldId id="281" r:id="rId34"/>
    <p:sldId id="282" r:id="rId35"/>
    <p:sldId id="283" r:id="rId36"/>
    <p:sldId id="285" r:id="rId37"/>
    <p:sldId id="287" r:id="rId38"/>
    <p:sldId id="288" r:id="rId39"/>
    <p:sldId id="289" r:id="rId40"/>
    <p:sldId id="290" r:id="rId41"/>
    <p:sldId id="291" r:id="rId42"/>
    <p:sldId id="292" r:id="rId43"/>
    <p:sldId id="293" r:id="rId44"/>
    <p:sldId id="294"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01516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7546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70880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497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CCE9EA-50B4-4239-9620-B39360029ADA}"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306933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CCE9EA-50B4-4239-9620-B39360029ADA}"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2504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CE9EA-50B4-4239-9620-B39360029ADA}"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06916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CE9EA-50B4-4239-9620-B39360029ADA}" type="datetimeFigureOut">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585831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CE9EA-50B4-4239-9620-B39360029ADA}" type="datetimeFigureOut">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67160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715744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75786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CE9EA-50B4-4239-9620-B39360029ADA}" type="datetimeFigureOut">
              <a:rPr lang="en-US" smtClean="0"/>
              <a:t>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CA637-9668-442F-B91E-1503291E42D9}" type="slidenum">
              <a:rPr lang="en-US" smtClean="0"/>
              <a:t>‹#›</a:t>
            </a:fld>
            <a:endParaRPr lang="en-US"/>
          </a:p>
        </p:txBody>
      </p:sp>
    </p:spTree>
    <p:extLst>
      <p:ext uri="{BB962C8B-B14F-4D97-AF65-F5344CB8AC3E}">
        <p14:creationId xmlns:p14="http://schemas.microsoft.com/office/powerpoint/2010/main" val="1395546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7" Type="http://schemas.openxmlformats.org/officeDocument/2006/relationships/image" Target="../media/image6.tmp"/><Relationship Id="rId2" Type="http://schemas.openxmlformats.org/officeDocument/2006/relationships/image" Target="../media/image1.tmp"/><Relationship Id="rId1" Type="http://schemas.openxmlformats.org/officeDocument/2006/relationships/slideLayout" Target="../slideLayouts/slideLayout1.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ngular.io/api/core/ViewChil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3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40404"/>
            <a:ext cx="9143999" cy="3426910"/>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118" y="4667314"/>
            <a:ext cx="3149762" cy="1752690"/>
          </a:xfrm>
          <a:prstGeom prst="rect">
            <a:avLst/>
          </a:prstGeom>
        </p:spPr>
      </p:pic>
      <p:pic>
        <p:nvPicPr>
          <p:cNvPr id="1026" name="Picture 2" descr="Image result for Angular 5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3725" y="3473667"/>
            <a:ext cx="1699500" cy="9562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532" y="1676153"/>
            <a:ext cx="2079226" cy="1132144"/>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693" y="3124571"/>
            <a:ext cx="2813195" cy="1219263"/>
          </a:xfrm>
          <a:prstGeom prst="rect">
            <a:avLst/>
          </a:prstGeom>
        </p:spPr>
      </p:pic>
      <p:pic>
        <p:nvPicPr>
          <p:cNvPr id="8" name="Picture 7"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3725" y="1515861"/>
            <a:ext cx="1949550" cy="1847945"/>
          </a:xfrm>
          <a:prstGeom prst="rect">
            <a:avLst/>
          </a:prstGeom>
        </p:spPr>
      </p:pic>
    </p:spTree>
    <p:extLst>
      <p:ext uri="{BB962C8B-B14F-4D97-AF65-F5344CB8AC3E}">
        <p14:creationId xmlns:p14="http://schemas.microsoft.com/office/powerpoint/2010/main" val="3067673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45274"/>
            <a:ext cx="10515599" cy="6027088"/>
          </a:xfrm>
        </p:spPr>
      </p:pic>
    </p:spTree>
    <p:extLst>
      <p:ext uri="{BB962C8B-B14F-4D97-AF65-F5344CB8AC3E}">
        <p14:creationId xmlns:p14="http://schemas.microsoft.com/office/powerpoint/2010/main" val="1619864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6246"/>
            <a:ext cx="10515600" cy="5836257"/>
          </a:xfrm>
        </p:spPr>
      </p:pic>
    </p:spTree>
    <p:extLst>
      <p:ext uri="{BB962C8B-B14F-4D97-AF65-F5344CB8AC3E}">
        <p14:creationId xmlns:p14="http://schemas.microsoft.com/office/powerpoint/2010/main" val="158015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687" y="147782"/>
            <a:ext cx="11591695" cy="5777661"/>
          </a:xfrm>
        </p:spPr>
      </p:pic>
    </p:spTree>
    <p:extLst>
      <p:ext uri="{BB962C8B-B14F-4D97-AF65-F5344CB8AC3E}">
        <p14:creationId xmlns:p14="http://schemas.microsoft.com/office/powerpoint/2010/main" val="194902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254" y="294197"/>
            <a:ext cx="10249231" cy="6257678"/>
          </a:xfrm>
        </p:spPr>
      </p:pic>
    </p:spTree>
    <p:extLst>
      <p:ext uri="{BB962C8B-B14F-4D97-AF65-F5344CB8AC3E}">
        <p14:creationId xmlns:p14="http://schemas.microsoft.com/office/powerpoint/2010/main" val="595103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397" y="564542"/>
            <a:ext cx="10765403" cy="5971429"/>
          </a:xfrm>
        </p:spPr>
      </p:pic>
    </p:spTree>
    <p:extLst>
      <p:ext uri="{BB962C8B-B14F-4D97-AF65-F5344CB8AC3E}">
        <p14:creationId xmlns:p14="http://schemas.microsoft.com/office/powerpoint/2010/main" val="416861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Smaller &amp; Faster</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 y="1583407"/>
            <a:ext cx="11195625" cy="4597636"/>
          </a:xfrm>
          <a:prstGeom prst="rect">
            <a:avLst/>
          </a:prstGeom>
        </p:spPr>
      </p:pic>
    </p:spTree>
    <p:extLst>
      <p:ext uri="{BB962C8B-B14F-4D97-AF65-F5344CB8AC3E}">
        <p14:creationId xmlns:p14="http://schemas.microsoft.com/office/powerpoint/2010/main" val="1104007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the Project !!!</a:t>
            </a:r>
            <a:endParaRPr lang="en-US" dirty="0"/>
          </a:p>
        </p:txBody>
      </p:sp>
      <p:sp>
        <p:nvSpPr>
          <p:cNvPr id="3" name="Content Placeholder 2"/>
          <p:cNvSpPr>
            <a:spLocks noGrp="1"/>
          </p:cNvSpPr>
          <p:nvPr>
            <p:ph idx="1"/>
          </p:nvPr>
        </p:nvSpPr>
        <p:spPr/>
        <p:txBody>
          <a:bodyPr/>
          <a:lstStyle/>
          <a:p>
            <a:r>
              <a:rPr lang="en-US" dirty="0" smtClean="0"/>
              <a:t>?????????????????</a:t>
            </a:r>
            <a:endParaRPr lang="en-US" dirty="0"/>
          </a:p>
        </p:txBody>
      </p:sp>
    </p:spTree>
    <p:extLst>
      <p:ext uri="{BB962C8B-B14F-4D97-AF65-F5344CB8AC3E}">
        <p14:creationId xmlns:p14="http://schemas.microsoft.com/office/powerpoint/2010/main" val="268575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Validation</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1304816"/>
            <a:ext cx="9406393" cy="4889250"/>
          </a:xfrm>
          <a:prstGeom prst="rect">
            <a:avLst/>
          </a:prstGeom>
        </p:spPr>
      </p:pic>
    </p:spTree>
    <p:extLst>
      <p:ext uri="{BB962C8B-B14F-4D97-AF65-F5344CB8AC3E}">
        <p14:creationId xmlns:p14="http://schemas.microsoft.com/office/powerpoint/2010/main" val="306175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Validator</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794" y="2496710"/>
            <a:ext cx="7938684" cy="2409505"/>
          </a:xfrm>
        </p:spPr>
      </p:pic>
      <p:sp>
        <p:nvSpPr>
          <p:cNvPr id="5" name="TextBox 4"/>
          <p:cNvSpPr txBox="1"/>
          <p:nvPr/>
        </p:nvSpPr>
        <p:spPr>
          <a:xfrm>
            <a:off x="2433099" y="5319423"/>
            <a:ext cx="4945711" cy="369332"/>
          </a:xfrm>
          <a:prstGeom prst="rect">
            <a:avLst/>
          </a:prstGeom>
          <a:noFill/>
        </p:spPr>
        <p:txBody>
          <a:bodyPr wrap="square" rtlCol="0">
            <a:spAutoFit/>
          </a:bodyPr>
          <a:lstStyle/>
          <a:p>
            <a:r>
              <a:rPr lang="en-US" dirty="0"/>
              <a:t>https://angular.io/guide/form-validation</a:t>
            </a:r>
          </a:p>
        </p:txBody>
      </p:sp>
    </p:spTree>
    <p:extLst>
      <p:ext uri="{BB962C8B-B14F-4D97-AF65-F5344CB8AC3E}">
        <p14:creationId xmlns:p14="http://schemas.microsoft.com/office/powerpoint/2010/main" val="2305530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Example :-&gt;</a:t>
            </a:r>
            <a:br>
              <a:rPr lang="en-US" dirty="0"/>
            </a:br>
            <a:r>
              <a:rPr lang="en-US" dirty="0"/>
              <a:t>http://plnkr.co/edit/AfIB1i?p=preview</a:t>
            </a:r>
          </a:p>
        </p:txBody>
      </p:sp>
      <p:sp>
        <p:nvSpPr>
          <p:cNvPr id="3" name="Content Placeholder 2"/>
          <p:cNvSpPr>
            <a:spLocks noGrp="1"/>
          </p:cNvSpPr>
          <p:nvPr>
            <p:ph idx="1"/>
          </p:nvPr>
        </p:nvSpPr>
        <p:spPr/>
        <p:txBody>
          <a:bodyPr/>
          <a:lstStyle/>
          <a:p>
            <a:r>
              <a:rPr lang="en-US" dirty="0" smtClean="0"/>
              <a:t>Animation Example </a:t>
            </a:r>
            <a:endParaRPr lang="en-US" dirty="0"/>
          </a:p>
        </p:txBody>
      </p:sp>
    </p:spTree>
    <p:extLst>
      <p:ext uri="{BB962C8B-B14F-4D97-AF65-F5344CB8AC3E}">
        <p14:creationId xmlns:p14="http://schemas.microsoft.com/office/powerpoint/2010/main" val="84570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491" y="157018"/>
            <a:ext cx="11665527" cy="6419273"/>
          </a:xfrm>
        </p:spPr>
      </p:pic>
      <p:sp>
        <p:nvSpPr>
          <p:cNvPr id="3" name="Rectangle 2"/>
          <p:cNvSpPr/>
          <p:nvPr/>
        </p:nvSpPr>
        <p:spPr>
          <a:xfrm>
            <a:off x="9319491" y="3509818"/>
            <a:ext cx="230909" cy="461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354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Animation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6167" y="2477215"/>
            <a:ext cx="7099665" cy="3048157"/>
          </a:xfrm>
        </p:spPr>
      </p:pic>
    </p:spTree>
    <p:extLst>
      <p:ext uri="{BB962C8B-B14F-4D97-AF65-F5344CB8AC3E}">
        <p14:creationId xmlns:p14="http://schemas.microsoft.com/office/powerpoint/2010/main" val="155906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421" y="2451814"/>
            <a:ext cx="8903158" cy="3098959"/>
          </a:xfrm>
        </p:spPr>
      </p:pic>
    </p:spTree>
    <p:extLst>
      <p:ext uri="{BB962C8B-B14F-4D97-AF65-F5344CB8AC3E}">
        <p14:creationId xmlns:p14="http://schemas.microsoft.com/office/powerpoint/2010/main" val="3127563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322" y="461176"/>
            <a:ext cx="11426024" cy="6178163"/>
          </a:xfrm>
        </p:spPr>
      </p:pic>
    </p:spTree>
    <p:extLst>
      <p:ext uri="{BB962C8B-B14F-4D97-AF65-F5344CB8AC3E}">
        <p14:creationId xmlns:p14="http://schemas.microsoft.com/office/powerpoint/2010/main" val="63036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590404"/>
            <a:ext cx="10304890" cy="5677192"/>
          </a:xfrm>
          <a:prstGeom prst="rect">
            <a:avLst/>
          </a:prstGeom>
        </p:spPr>
      </p:pic>
    </p:spTree>
    <p:extLst>
      <p:ext uri="{BB962C8B-B14F-4D97-AF65-F5344CB8AC3E}">
        <p14:creationId xmlns:p14="http://schemas.microsoft.com/office/powerpoint/2010/main" val="264201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566" y="572494"/>
            <a:ext cx="10956234" cy="5971429"/>
          </a:xfrm>
        </p:spPr>
      </p:pic>
    </p:spTree>
    <p:extLst>
      <p:ext uri="{BB962C8B-B14F-4D97-AF65-F5344CB8AC3E}">
        <p14:creationId xmlns:p14="http://schemas.microsoft.com/office/powerpoint/2010/main" val="212939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Refernece</a:t>
            </a:r>
            <a:r>
              <a:rPr lang="en-US" dirty="0" smtClean="0"/>
              <a:t> of Code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US" dirty="0"/>
              <a:t>https://alligator.io/angular/animation-angular/</a:t>
            </a:r>
          </a:p>
        </p:txBody>
      </p:sp>
    </p:spTree>
    <p:extLst>
      <p:ext uri="{BB962C8B-B14F-4D97-AF65-F5344CB8AC3E}">
        <p14:creationId xmlns:p14="http://schemas.microsoft.com/office/powerpoint/2010/main" val="2063205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Jquery</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28682"/>
            <a:ext cx="10515599" cy="4819826"/>
          </a:xfrm>
          <a:prstGeom prst="rect">
            <a:avLst/>
          </a:prstGeom>
        </p:spPr>
      </p:pic>
    </p:spTree>
    <p:extLst>
      <p:ext uri="{BB962C8B-B14F-4D97-AF65-F5344CB8AC3E}">
        <p14:creationId xmlns:p14="http://schemas.microsoft.com/office/powerpoint/2010/main" val="248878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code in HTML</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156948"/>
            <a:ext cx="11035748" cy="1986464"/>
          </a:xfrm>
          <a:prstGeom prst="rect">
            <a:avLst/>
          </a:prstGeom>
        </p:spPr>
      </p:pic>
    </p:spTree>
    <p:extLst>
      <p:ext uri="{BB962C8B-B14F-4D97-AF65-F5344CB8AC3E}">
        <p14:creationId xmlns:p14="http://schemas.microsoft.com/office/powerpoint/2010/main" val="6902038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 Cycle</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818" y="2096654"/>
            <a:ext cx="10021454" cy="4311950"/>
          </a:xfrm>
        </p:spPr>
      </p:pic>
    </p:spTree>
    <p:extLst>
      <p:ext uri="{BB962C8B-B14F-4D97-AF65-F5344CB8AC3E}">
        <p14:creationId xmlns:p14="http://schemas.microsoft.com/office/powerpoint/2010/main" val="889979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Child to Parent: Sharing Data via </a:t>
            </a:r>
            <a:r>
              <a:rPr lang="en-US" b="1" dirty="0" err="1"/>
              <a:t>ViewChild</a:t>
            </a:r>
            <a:r>
              <a:rPr lang="en-US" b="1" dirty="0"/>
              <a:t/>
            </a:r>
            <a:br>
              <a:rPr lang="en-US" b="1" dirty="0"/>
            </a:br>
            <a:endParaRPr lang="en-US" dirty="0"/>
          </a:p>
        </p:txBody>
      </p:sp>
      <p:sp>
        <p:nvSpPr>
          <p:cNvPr id="3" name="Content Placeholder 2"/>
          <p:cNvSpPr>
            <a:spLocks noGrp="1"/>
          </p:cNvSpPr>
          <p:nvPr>
            <p:ph idx="1"/>
          </p:nvPr>
        </p:nvSpPr>
        <p:spPr/>
        <p:txBody>
          <a:bodyPr/>
          <a:lstStyle/>
          <a:p>
            <a:r>
              <a:rPr lang="en-US" b="1" dirty="0" err="1">
                <a:hlinkClick r:id="rId2"/>
              </a:rPr>
              <a:t>ViewChild</a:t>
            </a:r>
            <a:r>
              <a:rPr lang="en-US" dirty="0"/>
              <a:t> allows a one component to be injected into another, giving the parent access to its attributes and functions. One caveat, however, is that child won’t be available until after the view has been initialized. This means we need to implement the </a:t>
            </a:r>
            <a:r>
              <a:rPr lang="en-US" dirty="0" err="1"/>
              <a:t>AfterViewInit</a:t>
            </a:r>
            <a:r>
              <a:rPr lang="en-US" dirty="0"/>
              <a:t> lifecycle hook to receive the data from the child.</a:t>
            </a:r>
          </a:p>
        </p:txBody>
      </p:sp>
    </p:spTree>
    <p:extLst>
      <p:ext uri="{BB962C8B-B14F-4D97-AF65-F5344CB8AC3E}">
        <p14:creationId xmlns:p14="http://schemas.microsoft.com/office/powerpoint/2010/main" val="465922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96084"/>
            <a:ext cx="5259066" cy="8355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579"/>
            <a:ext cx="5809673" cy="475188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846" y="2775199"/>
            <a:ext cx="7036162" cy="2730640"/>
          </a:xfrm>
          <a:prstGeom prst="rect">
            <a:avLst/>
          </a:prstGeom>
        </p:spPr>
      </p:pic>
    </p:spTree>
    <p:extLst>
      <p:ext uri="{BB962C8B-B14F-4D97-AF65-F5344CB8AC3E}">
        <p14:creationId xmlns:p14="http://schemas.microsoft.com/office/powerpoint/2010/main" val="61978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30182"/>
            <a:ext cx="10882745" cy="5575418"/>
          </a:xfrm>
          <a:prstGeom prst="rect">
            <a:avLst/>
          </a:prstGeom>
        </p:spPr>
      </p:pic>
    </p:spTree>
    <p:extLst>
      <p:ext uri="{BB962C8B-B14F-4D97-AF65-F5344CB8AC3E}">
        <p14:creationId xmlns:p14="http://schemas.microsoft.com/office/powerpoint/2010/main" val="2717712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293091"/>
            <a:ext cx="10818090" cy="4941454"/>
          </a:xfrm>
          <a:prstGeom prst="rect">
            <a:avLst/>
          </a:prstGeom>
        </p:spPr>
      </p:pic>
    </p:spTree>
    <p:extLst>
      <p:ext uri="{BB962C8B-B14F-4D97-AF65-F5344CB8AC3E}">
        <p14:creationId xmlns:p14="http://schemas.microsoft.com/office/powerpoint/2010/main" val="1844623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Child to Parent: Sharing Data via Output() and </a:t>
            </a:r>
            <a:r>
              <a:rPr lang="en-US" b="1" dirty="0" err="1"/>
              <a:t>EventEmitter</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smtClean="0"/>
              <a:t>1.</a:t>
            </a:r>
            <a:r>
              <a:rPr lang="en-US" sz="1600" dirty="0"/>
              <a:t> Another way to share data is to emit data from the child, which can be listed to by the parent. This approach is ideal when you want to share data changes that occur on things like button clicks, form </a:t>
            </a:r>
            <a:r>
              <a:rPr lang="en-US" sz="1600" dirty="0" err="1"/>
              <a:t>entires</a:t>
            </a:r>
            <a:r>
              <a:rPr lang="en-US" sz="1600" dirty="0"/>
              <a:t>, and other user events</a:t>
            </a:r>
            <a:r>
              <a:rPr lang="en-US" sz="1600" dirty="0" smtClean="0"/>
              <a:t>.</a:t>
            </a:r>
          </a:p>
          <a:p>
            <a:endParaRPr lang="en-US" sz="1600" dirty="0"/>
          </a:p>
          <a:p>
            <a:r>
              <a:rPr lang="en-US" sz="1600" dirty="0"/>
              <a:t>In the parent, we create a function to receive the message and set it equal to the </a:t>
            </a:r>
            <a:r>
              <a:rPr lang="en-US" sz="1600" dirty="0" smtClean="0"/>
              <a:t>message </a:t>
            </a:r>
            <a:r>
              <a:rPr lang="en-US" sz="1600" dirty="0"/>
              <a:t>variable</a:t>
            </a:r>
            <a:r>
              <a:rPr lang="en-US" sz="1600" dirty="0" smtClean="0"/>
              <a:t>.</a:t>
            </a:r>
          </a:p>
          <a:p>
            <a:r>
              <a:rPr lang="en-US" sz="1600" dirty="0"/>
              <a:t>In the child, we declare a </a:t>
            </a:r>
            <a:r>
              <a:rPr lang="en-US" sz="1600" dirty="0" err="1"/>
              <a:t>messageEvent</a:t>
            </a:r>
            <a:r>
              <a:rPr lang="en-US" sz="1600" dirty="0"/>
              <a:t> variable with the Output decorator and set it equal to a new event emitter. Then we create a function named </a:t>
            </a:r>
            <a:r>
              <a:rPr lang="en-US" sz="1600" dirty="0" err="1"/>
              <a:t>sendMessage</a:t>
            </a:r>
            <a:r>
              <a:rPr lang="en-US" sz="1600" dirty="0"/>
              <a:t> that calls emit on this event with the message we want to send. Lastly, we create a button to trigger this function</a:t>
            </a:r>
            <a:r>
              <a:rPr lang="en-US" sz="1600" dirty="0" smtClean="0"/>
              <a:t>.</a:t>
            </a:r>
          </a:p>
          <a:p>
            <a:endParaRPr lang="en-US" sz="1600" dirty="0"/>
          </a:p>
          <a:p>
            <a:r>
              <a:rPr lang="en-US" sz="1600" dirty="0"/>
              <a:t>The parent can now subscribe to this </a:t>
            </a:r>
            <a:r>
              <a:rPr lang="en-US" sz="1600" dirty="0" err="1"/>
              <a:t>messageEvent</a:t>
            </a:r>
            <a:r>
              <a:rPr lang="en-US" sz="1600" dirty="0"/>
              <a:t> that’s outputted by the child component, then run the receive message function whenever this event occurs.</a:t>
            </a:r>
          </a:p>
        </p:txBody>
      </p:sp>
    </p:spTree>
    <p:extLst>
      <p:ext uri="{BB962C8B-B14F-4D97-AF65-F5344CB8AC3E}">
        <p14:creationId xmlns:p14="http://schemas.microsoft.com/office/powerpoint/2010/main" val="942149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70182"/>
            <a:ext cx="10762672" cy="4712097"/>
          </a:xfrm>
          <a:prstGeom prst="rect">
            <a:avLst/>
          </a:prstGeom>
        </p:spPr>
      </p:pic>
    </p:spTree>
    <p:extLst>
      <p:ext uri="{BB962C8B-B14F-4D97-AF65-F5344CB8AC3E}">
        <p14:creationId xmlns:p14="http://schemas.microsoft.com/office/powerpoint/2010/main" val="1764837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1127006"/>
            <a:ext cx="10799617" cy="5730994"/>
          </a:xfrm>
          <a:prstGeom prst="rect">
            <a:avLst/>
          </a:prstGeom>
        </p:spPr>
      </p:pic>
    </p:spTree>
    <p:extLst>
      <p:ext uri="{BB962C8B-B14F-4D97-AF65-F5344CB8AC3E}">
        <p14:creationId xmlns:p14="http://schemas.microsoft.com/office/powerpoint/2010/main" val="23230635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Lib &amp; Publish Module for AOT</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617" y="2861410"/>
            <a:ext cx="6140766" cy="2279767"/>
          </a:xfrm>
        </p:spPr>
      </p:pic>
    </p:spTree>
    <p:extLst>
      <p:ext uri="{BB962C8B-B14F-4D97-AF65-F5344CB8AC3E}">
        <p14:creationId xmlns:p14="http://schemas.microsoft.com/office/powerpoint/2010/main" val="381828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NG-PACKAGR Step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312" y="1985818"/>
            <a:ext cx="9532961" cy="2933098"/>
          </a:xfrm>
        </p:spPr>
      </p:pic>
    </p:spTree>
    <p:extLst>
      <p:ext uri="{BB962C8B-B14F-4D97-AF65-F5344CB8AC3E}">
        <p14:creationId xmlns:p14="http://schemas.microsoft.com/office/powerpoint/2010/main" val="2564180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55" y="1856509"/>
            <a:ext cx="11052327" cy="4128655"/>
          </a:xfrm>
        </p:spPr>
      </p:pic>
    </p:spTree>
    <p:extLst>
      <p:ext uri="{BB962C8B-B14F-4D97-AF65-F5344CB8AC3E}">
        <p14:creationId xmlns:p14="http://schemas.microsoft.com/office/powerpoint/2010/main" val="2814311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86" y="105100"/>
            <a:ext cx="12006314" cy="4216643"/>
          </a:xfrm>
        </p:spPr>
      </p:pic>
    </p:spTree>
    <p:extLst>
      <p:ext uri="{BB962C8B-B14F-4D97-AF65-F5344CB8AC3E}">
        <p14:creationId xmlns:p14="http://schemas.microsoft.com/office/powerpoint/2010/main" val="47711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768" y="269507"/>
            <a:ext cx="10154653" cy="6246796"/>
          </a:xfrm>
        </p:spPr>
      </p:pic>
    </p:spTree>
    <p:extLst>
      <p:ext uri="{BB962C8B-B14F-4D97-AF65-F5344CB8AC3E}">
        <p14:creationId xmlns:p14="http://schemas.microsoft.com/office/powerpoint/2010/main" val="147679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904" y="365125"/>
            <a:ext cx="9237584" cy="3396667"/>
          </a:xfrm>
        </p:spPr>
      </p:pic>
    </p:spTree>
    <p:extLst>
      <p:ext uri="{BB962C8B-B14F-4D97-AF65-F5344CB8AC3E}">
        <p14:creationId xmlns:p14="http://schemas.microsoft.com/office/powerpoint/2010/main" val="2938446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597" y="250258"/>
            <a:ext cx="10743209" cy="5846644"/>
          </a:xfrm>
        </p:spPr>
      </p:pic>
    </p:spTree>
    <p:extLst>
      <p:ext uri="{BB962C8B-B14F-4D97-AF65-F5344CB8AC3E}">
        <p14:creationId xmlns:p14="http://schemas.microsoft.com/office/powerpoint/2010/main" val="1145985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276" y="365125"/>
            <a:ext cx="11137724" cy="5887893"/>
          </a:xfrm>
        </p:spPr>
      </p:pic>
    </p:spTree>
    <p:extLst>
      <p:ext uri="{BB962C8B-B14F-4D97-AF65-F5344CB8AC3E}">
        <p14:creationId xmlns:p14="http://schemas.microsoft.com/office/powerpoint/2010/main" val="724415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4395" y="3988593"/>
            <a:ext cx="203210" cy="2540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8" y="267855"/>
            <a:ext cx="10326255" cy="6049818"/>
          </a:xfrm>
          <a:prstGeom prst="rect">
            <a:avLst/>
          </a:prstGeom>
        </p:spPr>
      </p:pic>
    </p:spTree>
    <p:extLst>
      <p:ext uri="{BB962C8B-B14F-4D97-AF65-F5344CB8AC3E}">
        <p14:creationId xmlns:p14="http://schemas.microsoft.com/office/powerpoint/2010/main" val="2883654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15" y="365125"/>
            <a:ext cx="10893457" cy="6192693"/>
          </a:xfrm>
        </p:spPr>
      </p:pic>
    </p:spTree>
    <p:extLst>
      <p:ext uri="{BB962C8B-B14F-4D97-AF65-F5344CB8AC3E}">
        <p14:creationId xmlns:p14="http://schemas.microsoft.com/office/powerpoint/2010/main" val="166272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130" y="240579"/>
            <a:ext cx="10129834" cy="6030911"/>
          </a:xfrm>
        </p:spPr>
      </p:pic>
    </p:spTree>
    <p:extLst>
      <p:ext uri="{BB962C8B-B14F-4D97-AF65-F5344CB8AC3E}">
        <p14:creationId xmlns:p14="http://schemas.microsoft.com/office/powerpoint/2010/main" val="760579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a:t>
            </a:r>
            <a:endParaRPr lang="en-US" dirty="0"/>
          </a:p>
        </p:txBody>
      </p:sp>
    </p:spTree>
    <p:extLst>
      <p:ext uri="{BB962C8B-B14F-4D97-AF65-F5344CB8AC3E}">
        <p14:creationId xmlns:p14="http://schemas.microsoft.com/office/powerpoint/2010/main" val="93529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673" y="365125"/>
            <a:ext cx="9015264" cy="5455555"/>
          </a:xfrm>
        </p:spPr>
      </p:pic>
    </p:spTree>
    <p:extLst>
      <p:ext uri="{BB962C8B-B14F-4D97-AF65-F5344CB8AC3E}">
        <p14:creationId xmlns:p14="http://schemas.microsoft.com/office/powerpoint/2010/main" val="27003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727" y="286327"/>
            <a:ext cx="11187861" cy="4645891"/>
          </a:xfrm>
        </p:spPr>
      </p:pic>
    </p:spTree>
    <p:extLst>
      <p:ext uri="{BB962C8B-B14F-4D97-AF65-F5344CB8AC3E}">
        <p14:creationId xmlns:p14="http://schemas.microsoft.com/office/powerpoint/2010/main" val="397254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14" y="258618"/>
            <a:ext cx="11001386" cy="5385294"/>
          </a:xfrm>
        </p:spPr>
      </p:pic>
    </p:spTree>
    <p:extLst>
      <p:ext uri="{BB962C8B-B14F-4D97-AF65-F5344CB8AC3E}">
        <p14:creationId xmlns:p14="http://schemas.microsoft.com/office/powerpoint/2010/main" val="188639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58" y="365125"/>
            <a:ext cx="10988015" cy="5998730"/>
          </a:xfrm>
        </p:spPr>
      </p:pic>
    </p:spTree>
    <p:extLst>
      <p:ext uri="{BB962C8B-B14F-4D97-AF65-F5344CB8AC3E}">
        <p14:creationId xmlns:p14="http://schemas.microsoft.com/office/powerpoint/2010/main" val="583132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48" y="1320001"/>
            <a:ext cx="10575234" cy="5414754"/>
          </a:xfrm>
        </p:spPr>
      </p:pic>
    </p:spTree>
    <p:extLst>
      <p:ext uri="{BB962C8B-B14F-4D97-AF65-F5344CB8AC3E}">
        <p14:creationId xmlns:p14="http://schemas.microsoft.com/office/powerpoint/2010/main" val="2308913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6214</TotalTime>
  <Words>233</Words>
  <Application>Microsoft Office PowerPoint</Application>
  <PresentationFormat>Widescreen</PresentationFormat>
  <Paragraphs>32</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PowerPoint Presentation</vt:lpstr>
      <vt:lpstr>PowerPoint Presentation</vt:lpstr>
      <vt:lpstr>PowerPoint Presentation</vt:lpstr>
      <vt:lpstr>PowerPoint Presentation</vt:lpstr>
      <vt:lpstr>Smaller &amp; Faster</vt:lpstr>
      <vt:lpstr>Lets Create the Project !!!</vt:lpstr>
      <vt:lpstr>Form Validation</vt:lpstr>
      <vt:lpstr>Custom Validator</vt:lpstr>
      <vt:lpstr>Animation Example :-&gt; http://plnkr.co/edit/AfIB1i?p=preview</vt:lpstr>
      <vt:lpstr>Basic Animation </vt:lpstr>
      <vt:lpstr>PowerPoint Presentation</vt:lpstr>
      <vt:lpstr>PowerPoint Presentation</vt:lpstr>
      <vt:lpstr>PowerPoint Presentation</vt:lpstr>
      <vt:lpstr>PowerPoint Presentation</vt:lpstr>
      <vt:lpstr>Refernece of Code :</vt:lpstr>
      <vt:lpstr>Add Jquery</vt:lpstr>
      <vt:lpstr>Add code in HTML</vt:lpstr>
      <vt:lpstr>Component Life Cycle</vt:lpstr>
      <vt:lpstr>Child to Parent: Sharing Data via ViewChild </vt:lpstr>
      <vt:lpstr>parent.component.ts </vt:lpstr>
      <vt:lpstr>child.component.ts</vt:lpstr>
      <vt:lpstr>Child to Parent: Sharing Data via Output() and EventEmitter </vt:lpstr>
      <vt:lpstr>parent.component.ts</vt:lpstr>
      <vt:lpstr>child.component.ts </vt:lpstr>
      <vt:lpstr>Create Lib &amp; Publish Module for AOT</vt:lpstr>
      <vt:lpstr>NG-PACKAGR Step :--</vt:lpstr>
      <vt:lpstr>Angular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Amit</cp:lastModifiedBy>
  <cp:revision>48</cp:revision>
  <dcterms:created xsi:type="dcterms:W3CDTF">2017-08-12T19:15:43Z</dcterms:created>
  <dcterms:modified xsi:type="dcterms:W3CDTF">2020-11-03T17:29:12Z</dcterms:modified>
</cp:coreProperties>
</file>